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Default Extension="png" ContentType="image/png"/>
  <Default Extension="jpeg" ContentType="image/jpeg"/>
  <Default Extension="rels" ContentType="application/vnd.openxmlformats-package.relationships+xml"/>
  <Default Extension="xml" ContentType="application/xml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&#65279;<?xml version="1.0" encoding="UTF-8" standalone="yes"?>
<Relationships xmlns="http://schemas.openxmlformats.org/package/2006/relationships">
  <Relationship Id="rId2" Type="http://schemas.openxmlformats.org/officeDocument/2006/relationships/slide" Target="slides/slide1.xml" />
  <Relationship Id="rId3" Type="http://schemas.openxmlformats.org/officeDocument/2006/relationships/slide" Target="slides/slide2.xml" />
  <Relationship Id="rId4" Type="http://schemas.openxmlformats.org/officeDocument/2006/relationships/slide" Target="slides/slide3.xml" />
  <Relationship Id="rId5" Type="http://schemas.openxmlformats.org/officeDocument/2006/relationships/slide" Target="slides/slide4.xml" />
  <Relationship Id="rId6" Type="http://schemas.openxmlformats.org/officeDocument/2006/relationships/slide" Target="slides/slide5.xml" />
  <Relationship Id="rId7" Type="http://schemas.openxmlformats.org/officeDocument/2006/relationships/slide" Target="slides/slide6.xml" />
  <Relationship Id="rId8" Type="http://schemas.openxmlformats.org/officeDocument/2006/relationships/slide" Target="slides/slide7.xml" />
  <Relationship Id="rId9" Type="http://schemas.openxmlformats.org/officeDocument/2006/relationships/slide" Target="slides/slide8.xml" />
  <Relationship Id="rId10" Type="http://schemas.openxmlformats.org/officeDocument/2006/relationships/slide" Target="slides/slide9.xml" />
  <Relationship Id="rId13" Type="http://schemas.openxmlformats.org/officeDocument/2006/relationships/theme" Target="theme/theme1.xml" />
  <Relationship Id="rId12" Type="http://schemas.openxmlformats.org/officeDocument/2006/relationships/viewProps" Target="viewProps.xml" />
  <Relationship Id="rId1" Type="http://schemas.openxmlformats.org/officeDocument/2006/relationships/slideMaster" Target="slideMasters/slideMaster1.xml" />
  <Relationship Id="rId11" Type="http://schemas.openxmlformats.org/officeDocument/2006/relationships/presProps" Target="presProps.xml" />
  <Relationship Id="rId14" Type="http://schemas.openxmlformats.org/officeDocument/2006/relationships/tableStyles" Target="tableStyles.xml" />
</Relationships>
</file>

<file path=ppt/slideLayouts/_rels/slideLayout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3B41-30B1-4BD4-AE05-0EFCC7374568}" type="datetimeFigureOut">
              <a:rPr lang="nl-NL" smtClean="0"/>
              <a:pPr/>
              <a:t>21-1-2011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58A7-6782-492A-95FF-C4A3B65BC6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3B41-30B1-4BD4-AE05-0EFCC7374568}" type="datetimeFigureOut">
              <a:rPr lang="nl-NL" smtClean="0"/>
              <a:pPr/>
              <a:t>21-1-2011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58A7-6782-492A-95FF-C4A3B65BC6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3B41-30B1-4BD4-AE05-0EFCC7374568}" type="datetimeFigureOut">
              <a:rPr lang="nl-NL" smtClean="0"/>
              <a:pPr/>
              <a:t>21-1-2011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58A7-6782-492A-95FF-C4A3B65BC6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3B41-30B1-4BD4-AE05-0EFCC7374568}" type="datetimeFigureOut">
              <a:rPr lang="nl-NL" smtClean="0"/>
              <a:pPr/>
              <a:t>21-1-2011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58A7-6782-492A-95FF-C4A3B65BC6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3B41-30B1-4BD4-AE05-0EFCC7374568}" type="datetimeFigureOut">
              <a:rPr lang="nl-NL" smtClean="0"/>
              <a:pPr/>
              <a:t>21-1-2011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58A7-6782-492A-95FF-C4A3B65BC6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3B41-30B1-4BD4-AE05-0EFCC7374568}" type="datetimeFigureOut">
              <a:rPr lang="nl-NL" smtClean="0"/>
              <a:pPr/>
              <a:t>21-1-2011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58A7-6782-492A-95FF-C4A3B65BC6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3B41-30B1-4BD4-AE05-0EFCC7374568}" type="datetimeFigureOut">
              <a:rPr lang="nl-NL" smtClean="0"/>
              <a:pPr/>
              <a:t>21-1-2011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58A7-6782-492A-95FF-C4A3B65BC6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3B41-30B1-4BD4-AE05-0EFCC7374568}" type="datetimeFigureOut">
              <a:rPr lang="nl-NL" smtClean="0"/>
              <a:pPr/>
              <a:t>21-1-2011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58A7-6782-492A-95FF-C4A3B65BC6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3B41-30B1-4BD4-AE05-0EFCC7374568}" type="datetimeFigureOut">
              <a:rPr lang="nl-NL" smtClean="0"/>
              <a:pPr/>
              <a:t>21-1-2011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58A7-6782-492A-95FF-C4A3B65BC6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3B41-30B1-4BD4-AE05-0EFCC7374568}" type="datetimeFigureOut">
              <a:rPr lang="nl-NL" smtClean="0"/>
              <a:pPr/>
              <a:t>21-1-2011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58A7-6782-492A-95FF-C4A3B65BC6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83B41-30B1-4BD4-AE05-0EFCC7374568}" type="datetimeFigureOut">
              <a:rPr lang="nl-NL" smtClean="0"/>
              <a:pPr/>
              <a:t>21-1-2011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A58A7-6782-492A-95FF-C4A3B65BC6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83B41-30B1-4BD4-AE05-0EFCC7374568}" type="datetimeFigureOut">
              <a:rPr lang="nl-NL" smtClean="0"/>
              <a:pPr/>
              <a:t>21-1-2011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A58A7-6782-492A-95FF-C4A3B65BC66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1.xml" />
</Relationships>
</file>

<file path=ppt/slides/_rels/slide2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7.xml" />
</Relationships>
</file>

<file path=ppt/slides/_rels/slide3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.png" />
  <Relationship Id="rId1" Type="http://schemas.openxmlformats.org/officeDocument/2006/relationships/slideLayout" Target="../slideLayouts/slideLayout7.xml" />
</Relationships>
</file>

<file path=ppt/slides/_rels/slide4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7.xml" />
</Relationships>
</file>

<file path=ppt/slides/_rels/slide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png" />
  <Relationship Id="rId2" Type="http://schemas.openxmlformats.org/officeDocument/2006/relationships/image" Target="../media/image2.png" />
  <Relationship Id="rId1" Type="http://schemas.openxmlformats.org/officeDocument/2006/relationships/slideLayout" Target="../slideLayouts/slideLayout7.xml" />
</Relationships>
</file>

<file path=ppt/slides/_rels/slide6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7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7.xml" />
</Relationships>
</file>

<file path=ppt/slides/_rels/slide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image" Target="../media/image4.png" />
  <Relationship Id="rId1" Type="http://schemas.openxmlformats.org/officeDocument/2006/relationships/slideLayout" Target="../slideLayouts/slideLayout2.xml" />
</Relationships>
</file>

<file path=ppt/slides/_rels/slide9.xml.rels>&#65279;<?xml version="1.0" encoding="UTF-8" standalone="yes"?>
<Relationships xmlns="http://schemas.openxmlformats.org/package/2006/relationships">
  <Relationship Id="rId8" Type="http://schemas.openxmlformats.org/officeDocument/2006/relationships/image" Target="../media/image11.png" />
  <Relationship Id="rId3" Type="http://schemas.openxmlformats.org/officeDocument/2006/relationships/image" Target="../media/image7.png" />
  <Relationship Id="rId7" Type="http://schemas.openxmlformats.org/officeDocument/2006/relationships/image" Target="../media/image10.png" />
  <Relationship Id="rId2" Type="http://schemas.openxmlformats.org/officeDocument/2006/relationships/image" Target="../media/image6.png" />
  <Relationship Id="rId1" Type="http://schemas.openxmlformats.org/officeDocument/2006/relationships/slideLayout" Target="../slideLayouts/slideLayout7.xml" />
  <Relationship Id="rId6" Type="http://schemas.openxmlformats.org/officeDocument/2006/relationships/image" Target="../media/image9.png" />
  <Relationship Id="rId5" Type="http://schemas.openxmlformats.org/officeDocument/2006/relationships/image" Target="../media/image4.png" />
  <Relationship Id="rId4" Type="http://schemas.openxmlformats.org/officeDocument/2006/relationships/image" Target="../media/image8.png" />
  <Relationship Id="rId9" Type="http://schemas.openxmlformats.org/officeDocument/2006/relationships/image" Target="../media/image12.png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Be free </a:t>
            </a:r>
            <a:r>
              <a:rPr lang="nl-NL" dirty="0" err="1" smtClean="0"/>
              <a:t>or</a:t>
            </a:r>
            <a:r>
              <a:rPr lang="nl-NL" dirty="0" smtClean="0"/>
              <a:t/>
            </a:r>
            <a:r>
              <a:rPr lang="nl-NL" dirty="0" err="1" smtClean="0"/>
              <a:t>fantastic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Digitale strategie FD Mediagroep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475656" y="2852936"/>
            <a:ext cx="6246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The most valuable commodity I know of is information.</a:t>
            </a:r>
          </a:p>
          <a:p>
            <a:endParaRPr lang="en-US" dirty="0" smtClean="0"/>
          </a:p>
          <a:p>
            <a:r>
              <a:rPr lang="en-US" dirty="0" smtClean="0"/>
              <a:t>Gordon </a:t>
            </a:r>
            <a:r>
              <a:rPr lang="en-US" dirty="0" err="1" smtClean="0"/>
              <a:t>Gekko</a:t>
            </a:r>
            <a:r>
              <a:rPr lang="en-US" dirty="0" smtClean="0"/>
              <a:t/>
            </a:r>
            <a:br>
              <a:rPr lang="en-US" dirty="0" smtClean="0"/>
            </a:b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764704"/>
            <a:ext cx="9001328" cy="562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/>
          <p:cNvCxnSpPr/>
          <p:nvPr/>
        </p:nvCxnSpPr>
        <p:spPr>
          <a:xfrm rot="5400000">
            <a:off x="-1800708" y="3392996"/>
            <a:ext cx="5400600" cy="0"/>
          </a:xfrm>
          <a:prstGeom prst="line">
            <a:avLst/>
          </a:prstGeom>
          <a:ln w="762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4"/>
          <p:cNvCxnSpPr/>
          <p:nvPr/>
        </p:nvCxnSpPr>
        <p:spPr>
          <a:xfrm>
            <a:off x="899592" y="6093296"/>
            <a:ext cx="6840760" cy="0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Vrije vorm 8"/>
          <p:cNvSpPr/>
          <p:nvPr/>
        </p:nvSpPr>
        <p:spPr>
          <a:xfrm>
            <a:off x="1051520" y="692696"/>
            <a:ext cx="6400800" cy="5278582"/>
          </a:xfrm>
          <a:custGeom>
            <a:avLst/>
            <a:gdLst>
              <a:gd name="connsiteX0" fmla="*/ 0 w 6400800"/>
              <a:gd name="connsiteY0" fmla="*/ 0 h 5278582"/>
              <a:gd name="connsiteX1" fmla="*/ 1122219 w 6400800"/>
              <a:gd name="connsiteY1" fmla="*/ 4391891 h 5278582"/>
              <a:gd name="connsiteX2" fmla="*/ 6400800 w 6400800"/>
              <a:gd name="connsiteY2" fmla="*/ 5278582 h 5278582"/>
              <a:gd name="connsiteX3" fmla="*/ 6400800 w 6400800"/>
              <a:gd name="connsiteY3" fmla="*/ 5278582 h 5278582"/>
              <a:gd name="connsiteX4" fmla="*/ 6400800 w 6400800"/>
              <a:gd name="connsiteY4" fmla="*/ 5278582 h 527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800" h="5278582">
                <a:moveTo>
                  <a:pt x="0" y="0"/>
                </a:moveTo>
                <a:cubicBezTo>
                  <a:pt x="27709" y="1756063"/>
                  <a:pt x="55419" y="3512127"/>
                  <a:pt x="1122219" y="4391891"/>
                </a:cubicBezTo>
                <a:cubicBezTo>
                  <a:pt x="2189019" y="5271655"/>
                  <a:pt x="6400800" y="5278582"/>
                  <a:pt x="6400800" y="5278582"/>
                </a:cubicBezTo>
                <a:lnTo>
                  <a:pt x="6400800" y="5278582"/>
                </a:lnTo>
                <a:lnTo>
                  <a:pt x="6400800" y="5278582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6660232" y="6381328"/>
            <a:ext cx="989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bereik</a:t>
            </a:r>
            <a:endParaRPr lang="nl-NL" sz="2400" b="1" dirty="0"/>
          </a:p>
        </p:txBody>
      </p:sp>
      <p:sp>
        <p:nvSpPr>
          <p:cNvPr id="13" name="Tekstvak 12"/>
          <p:cNvSpPr txBox="1"/>
          <p:nvPr/>
        </p:nvSpPr>
        <p:spPr>
          <a:xfrm rot="16200000">
            <a:off x="-129137" y="1366610"/>
            <a:ext cx="1140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waarde</a:t>
            </a:r>
            <a:endParaRPr lang="nl-NL" sz="2400" b="1" dirty="0"/>
          </a:p>
        </p:txBody>
      </p:sp>
      <p:cxnSp>
        <p:nvCxnSpPr>
          <p:cNvPr id="15" name="Rechte verbindingslijn met pijl 14"/>
          <p:cNvCxnSpPr/>
          <p:nvPr/>
        </p:nvCxnSpPr>
        <p:spPr>
          <a:xfrm flipV="1">
            <a:off x="899592" y="980728"/>
            <a:ext cx="6120680" cy="511256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3635896" y="2564904"/>
            <a:ext cx="611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tijd</a:t>
            </a:r>
            <a:endParaRPr lang="nl-N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4624"/>
            <a:ext cx="5256584" cy="366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143" y="4077072"/>
            <a:ext cx="676558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Waarde propositie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Nieuws is nog geen informatie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Verschillende kanalen </a:t>
            </a:r>
            <a:r>
              <a:rPr lang="nl-NL" dirty="0" err="1" smtClean="0"/>
              <a:t>creeren</a:t>
            </a:r>
            <a:r>
              <a:rPr lang="nl-NL" dirty="0" smtClean="0"/>
              <a:t> verschillende proposities</a:t>
            </a:r>
          </a:p>
          <a:p>
            <a:endParaRPr lang="nl-NL" dirty="0" smtClean="0"/>
          </a:p>
          <a:p>
            <a:r>
              <a:rPr lang="nl-NL" dirty="0" smtClean="0"/>
              <a:t>Merk wordt centrale drager van waarde, niet haar verschillende verschijningsvormen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zelsoor 1"/>
          <p:cNvSpPr/>
          <p:nvPr/>
        </p:nvSpPr>
        <p:spPr>
          <a:xfrm>
            <a:off x="1071563" y="4572000"/>
            <a:ext cx="928687" cy="1143000"/>
          </a:xfrm>
          <a:prstGeom prst="foldedCorne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Nieuws</a:t>
            </a:r>
          </a:p>
        </p:txBody>
      </p:sp>
      <p:sp>
        <p:nvSpPr>
          <p:cNvPr id="3" name="Ezelsoor 2"/>
          <p:cNvSpPr/>
          <p:nvPr/>
        </p:nvSpPr>
        <p:spPr>
          <a:xfrm>
            <a:off x="6000750" y="1571625"/>
            <a:ext cx="928688" cy="1143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400" dirty="0" err="1"/>
              <a:t>Achtergr</a:t>
            </a:r>
            <a:r>
              <a:rPr lang="nl-NL" sz="1400" dirty="0"/>
              <a:t>.</a:t>
            </a:r>
          </a:p>
        </p:txBody>
      </p:sp>
      <p:sp>
        <p:nvSpPr>
          <p:cNvPr id="4" name="Ezelsoor 3"/>
          <p:cNvSpPr/>
          <p:nvPr/>
        </p:nvSpPr>
        <p:spPr>
          <a:xfrm>
            <a:off x="2143125" y="2357438"/>
            <a:ext cx="928688" cy="1143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 err="1"/>
              <a:t>Graphic</a:t>
            </a:r>
            <a:endParaRPr lang="nl-NL" dirty="0"/>
          </a:p>
        </p:txBody>
      </p:sp>
      <p:sp>
        <p:nvSpPr>
          <p:cNvPr id="5" name="Ezelsoor 4"/>
          <p:cNvSpPr/>
          <p:nvPr/>
        </p:nvSpPr>
        <p:spPr>
          <a:xfrm>
            <a:off x="4651425" y="1000125"/>
            <a:ext cx="928687" cy="1143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Opinie</a:t>
            </a:r>
          </a:p>
        </p:txBody>
      </p:sp>
      <p:sp>
        <p:nvSpPr>
          <p:cNvPr id="6" name="Ezelsoor 5"/>
          <p:cNvSpPr/>
          <p:nvPr/>
        </p:nvSpPr>
        <p:spPr>
          <a:xfrm>
            <a:off x="6786563" y="3214688"/>
            <a:ext cx="928687" cy="1143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1400" dirty="0"/>
              <a:t>Archief&amp;</a:t>
            </a:r>
          </a:p>
          <a:p>
            <a:pPr algn="ctr">
              <a:defRPr/>
            </a:pPr>
            <a:r>
              <a:rPr lang="nl-NL" sz="1400" dirty="0"/>
              <a:t>Verrijking</a:t>
            </a:r>
          </a:p>
        </p:txBody>
      </p:sp>
      <p:sp>
        <p:nvSpPr>
          <p:cNvPr id="7" name="Ezelsoor 6"/>
          <p:cNvSpPr/>
          <p:nvPr/>
        </p:nvSpPr>
        <p:spPr>
          <a:xfrm>
            <a:off x="1285875" y="3714750"/>
            <a:ext cx="928688" cy="1143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FD</a:t>
            </a:r>
          </a:p>
          <a:p>
            <a:pPr algn="ctr">
              <a:defRPr/>
            </a:pPr>
            <a:r>
              <a:rPr lang="nl-NL" dirty="0"/>
              <a:t>Nieuws</a:t>
            </a:r>
          </a:p>
        </p:txBody>
      </p:sp>
      <p:cxnSp>
        <p:nvCxnSpPr>
          <p:cNvPr id="8" name="Rechte verbindingslijn 7"/>
          <p:cNvCxnSpPr/>
          <p:nvPr/>
        </p:nvCxnSpPr>
        <p:spPr>
          <a:xfrm rot="5400000">
            <a:off x="-1928813" y="3357563"/>
            <a:ext cx="5572125" cy="0"/>
          </a:xfrm>
          <a:prstGeom prst="line">
            <a:avLst/>
          </a:prstGeom>
          <a:ln w="571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857250" y="6143625"/>
            <a:ext cx="6929438" cy="0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35"/>
          <p:cNvSpPr txBox="1">
            <a:spLocks noChangeArrowheads="1"/>
          </p:cNvSpPr>
          <p:nvPr/>
        </p:nvSpPr>
        <p:spPr bwMode="auto">
          <a:xfrm>
            <a:off x="6877361" y="6286500"/>
            <a:ext cx="10070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b="1" dirty="0" smtClean="0"/>
              <a:t>Snelheid</a:t>
            </a:r>
            <a:endParaRPr lang="nl-NL" b="1" dirty="0"/>
          </a:p>
        </p:txBody>
      </p:sp>
      <p:sp>
        <p:nvSpPr>
          <p:cNvPr id="13" name="Tekstvak 36"/>
          <p:cNvSpPr txBox="1">
            <a:spLocks noChangeArrowheads="1"/>
          </p:cNvSpPr>
          <p:nvPr/>
        </p:nvSpPr>
        <p:spPr bwMode="auto">
          <a:xfrm rot="5400000">
            <a:off x="4829" y="1000155"/>
            <a:ext cx="931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b="1" dirty="0"/>
              <a:t>Waarde</a:t>
            </a:r>
          </a:p>
        </p:txBody>
      </p:sp>
      <p:sp>
        <p:nvSpPr>
          <p:cNvPr id="19" name="Ezelsoor 18"/>
          <p:cNvSpPr/>
          <p:nvPr/>
        </p:nvSpPr>
        <p:spPr>
          <a:xfrm>
            <a:off x="3419872" y="1268760"/>
            <a:ext cx="928688" cy="1143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dirty="0"/>
              <a:t>Analyse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83704"/>
            <a:ext cx="2252080" cy="313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1" y="4509121"/>
            <a:ext cx="241706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332657"/>
            <a:ext cx="158959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6669" y="2852936"/>
            <a:ext cx="1409387" cy="141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2492896"/>
            <a:ext cx="2664296" cy="173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88640"/>
            <a:ext cx="160442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3734" y="260648"/>
            <a:ext cx="1370554" cy="232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417467"/>
            <a:ext cx="2773484" cy="232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22615" y="2852936"/>
            <a:ext cx="2337817" cy="223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90677" y="4465867"/>
            <a:ext cx="2821483" cy="205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Words>59</Words>
  <Application>Microsoft Office PowerPoint</Application>
  <PresentationFormat>Diavoorstelling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Office-thema</vt:lpstr>
      <vt:lpstr>Be free or fantastic</vt:lpstr>
      <vt:lpstr>Dia 2</vt:lpstr>
      <vt:lpstr>Dia 3</vt:lpstr>
      <vt:lpstr>Dia 4</vt:lpstr>
      <vt:lpstr>Dia 5</vt:lpstr>
      <vt:lpstr>Waarde propositie</vt:lpstr>
      <vt:lpstr>Dia 7</vt:lpstr>
      <vt:lpstr>Dia 8</vt:lpstr>
      <vt:lpstr>Dia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